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14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1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5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05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5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7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3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3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16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46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10D5-D96B-46CD-9687-24E17934263B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3E0F-65B0-4C15-A2B3-6D4240AC6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4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134672" cy="25477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Словесные дидактические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игры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 детском саду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143512"/>
            <a:ext cx="5360640" cy="1345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Выполнила воспитатель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 квалификационной категории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Сенаторова</a:t>
            </a:r>
            <a:r>
              <a:rPr lang="ru-RU" dirty="0" smtClean="0">
                <a:solidFill>
                  <a:srgbClr val="00B0F0"/>
                </a:solidFill>
              </a:rPr>
              <a:t> Ирина Сергеевна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500306"/>
            <a:ext cx="3425603" cy="25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1.  Воспитатель должен четко представлять цель игры, ее ход, свою роль в той или иной игре. Выбор игры определяется как уровнем умственного развития детей группы, так и задачами воспитания.</a:t>
            </a:r>
          </a:p>
          <a:p>
            <a:r>
              <a:rPr lang="ru-RU" dirty="0" smtClean="0"/>
              <a:t>        При подборе игры следует всегда помнить о том, что она не должна быть ни слишком трудной, ни слишком легкой, только в этом случае игра принесет детям пользу и радость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2.  В начале каждой игры необходимо создать игровое настроение. Прежде  всего сам воспитатель настраивается на игровой лад. «Дети, хотите поиграть?» или: «Ребята, давайте поиграем!» — предлагает он. Если надо играющих разделить на две группы, по считалочке выбирают двух вожаков.</a:t>
            </a:r>
          </a:p>
          <a:p>
            <a:r>
              <a:rPr lang="ru-RU" dirty="0" smtClean="0"/>
              <a:t>Считалочка используется также при распределении ролей (диктор в игре «Радио», продавец в игре «Магазин» и др.). Считалочка вводит детей в игру, воспитывает выдержку, слуховое внимание, помогает соблюдать справедливость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8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3.  Необходимо сделать игры занимательными, сохранить то, что отличало бы игру от занятий и дидактических упражнений. Занимательность должна заключаться как в правилах, заставляющих ребенка думать, ломать голову, так и в широком использовании игровых  элементов:  считалочки, сговора, соревнования, разыгрывания фантов и т. д.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8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4.  Нужно создать условия для умственной активности всех детей. Игры следует строить так, чтобы не получилось, что двое заняты, а остальные ждут своей очереди. Отвечать готовятся все играющие, а выбор падает на кого-то одного; в этом случае используют брошенный мяч, считалочку, переданный предмет. Очень хорошо, когда умственная активность сочетается с двигательной. Это особенно важно для развития детей младшего и средне­го возраста. Игра со словом сопровождается движениями в ритм стихотворения.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11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 В каждую игру следует вводить варианты с усложнением задач, чтобы дети, усвоив тот или иной способ решения, могли бы применить его при другом содержании, в других условиях. Воспитатель сам может придумывать различные варианты, зная, какие у детей сформированы представления, умения.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8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579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6.  Выбор словесной игры определяется задачами воспитательной работы с детьми данной группы, поэтому она может занимать различное место в педагогическом процессе. Можно использовать игры в часы занятий («Похож — не похож», «Где был Петя?». «Кто как кричит?»), некоторые можно использовать  как часть занятия.  Например: познакомив детей с овощами, воспитатель заканчивает беседу игрой «Вершки — корешки».</a:t>
            </a:r>
            <a:br>
              <a:rPr lang="ru-RU" dirty="0" smtClean="0"/>
            </a:br>
            <a:r>
              <a:rPr lang="ru-RU" dirty="0" smtClean="0"/>
              <a:t>В таких играх принимают участие все дети.</a:t>
            </a:r>
          </a:p>
          <a:p>
            <a:r>
              <a:rPr lang="ru-RU" dirty="0" smtClean="0"/>
              <a:t>Но чаще всего следует проводить словесные игры с небольшой группой детей, чтобы каждый играющий имел возможность участвовать в ней. В такие группы следует объединять детей более активных с менее активными. Последние стараются подражать своим товарищам и успешнее справляются с заданиями.</a:t>
            </a:r>
          </a:p>
          <a:p>
            <a:r>
              <a:rPr lang="ru-RU" dirty="0" smtClean="0"/>
              <a:t>Можно использовать словесные игры и в часы развлечений, например игры-соревнования «Кто быстрее?», «Охотник», «Отвечай быстро»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07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1"/>
            <a:ext cx="8229600" cy="35719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7. Роль воспитателя в процессе словесных игр меняется в зависимости от возрастных особенностей детей. Если с малышами воспитатель выступает как инициатор, руководитель, обучающий игровым действиям и заканчивающий игру, то со старшими детьми он в большей мере советчик, помощник, справедливый судья.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3105959" cy="232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2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8.  При проведении словесных дидактических игр особое внимание должно быть уделено правилам.</a:t>
            </a:r>
          </a:p>
          <a:p>
            <a:r>
              <a:rPr lang="ru-RU" dirty="0" smtClean="0"/>
              <a:t>Любая дидактическая игра содержит в себе определенные правила, которые направляют игру, организуют поведение детей. Воспитатель, знакомя детей с новой игрой, рассказывает и о ее правилах.</a:t>
            </a:r>
          </a:p>
          <a:p>
            <a:r>
              <a:rPr lang="ru-RU" dirty="0" smtClean="0"/>
              <a:t>Объяснение правил - первый этап в обучении детей путем дидактической игры. От того, насколько четко правила будут объяснены, зависит успех игры. В начале игры воспитатель наблюдает, как дети усвоили правила, и напоминает, что, если они не будут выполняться, игра прервется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1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Словесные дидактические  игры 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Словесные дидактические  игры  в детском саду</dc:title>
  <dc:creator>111</dc:creator>
  <cp:lastModifiedBy>Татьяна</cp:lastModifiedBy>
  <cp:revision>7</cp:revision>
  <dcterms:created xsi:type="dcterms:W3CDTF">2014-10-01T13:01:55Z</dcterms:created>
  <dcterms:modified xsi:type="dcterms:W3CDTF">2014-10-03T15:38:12Z</dcterms:modified>
</cp:coreProperties>
</file>