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3" r:id="rId15"/>
    <p:sldId id="272" r:id="rId16"/>
    <p:sldId id="274" r:id="rId17"/>
    <p:sldId id="275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F2AD4-C9A9-49E7-88F1-24C33FC15C9C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664B987-233D-45F8-9543-D722484CA9DB}">
      <dgm:prSet phldrT="[Текст]" phldr="1"/>
      <dgm:spPr/>
      <dgm:t>
        <a:bodyPr/>
        <a:lstStyle/>
        <a:p>
          <a:endParaRPr lang="ru-RU" dirty="0">
            <a:solidFill>
              <a:srgbClr val="FFFF00"/>
            </a:solidFill>
          </a:endParaRPr>
        </a:p>
      </dgm:t>
    </dgm:pt>
    <dgm:pt modelId="{0B0BCAF2-5A88-4FB2-9097-EE1650FE1B47}" type="parTrans" cxnId="{86A6E0BC-6A9B-42BF-A976-E044F750084E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AE7CD133-AFF8-4307-A444-24BC64963941}" type="sibTrans" cxnId="{86A6E0BC-6A9B-42BF-A976-E044F750084E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18305E87-8199-4A8E-A5A7-8D19985FFFDE}">
      <dgm:prSet phldrT="[Текст]" phldr="1"/>
      <dgm:spPr/>
      <dgm:t>
        <a:bodyPr/>
        <a:lstStyle/>
        <a:p>
          <a:endParaRPr lang="ru-RU" dirty="0">
            <a:solidFill>
              <a:srgbClr val="FFFF00"/>
            </a:solidFill>
          </a:endParaRPr>
        </a:p>
      </dgm:t>
    </dgm:pt>
    <dgm:pt modelId="{E1FDD2D2-1A06-412F-8DF3-8BE0E41357D9}" type="parTrans" cxnId="{1BD3B207-A447-463A-AFDF-4D491F2A6652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9C499E17-AE8A-4B3E-8D3D-39E1E15A2E83}" type="sibTrans" cxnId="{1BD3B207-A447-463A-AFDF-4D491F2A6652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FB4DE501-A88E-4ECA-8DAE-436A30A4254F}">
      <dgm:prSet phldrT="[Текст]" phldr="1"/>
      <dgm:spPr/>
      <dgm:t>
        <a:bodyPr/>
        <a:lstStyle/>
        <a:p>
          <a:endParaRPr lang="ru-RU" dirty="0">
            <a:solidFill>
              <a:srgbClr val="FFFF00"/>
            </a:solidFill>
          </a:endParaRPr>
        </a:p>
      </dgm:t>
    </dgm:pt>
    <dgm:pt modelId="{26641ADC-68E9-41B2-BE7A-1E175BAC2D82}" type="parTrans" cxnId="{D41632E9-B137-4168-B5EE-AA08D0F9B6BE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7A1BD852-885B-43FA-BD1C-2FCC61A1FA10}" type="sibTrans" cxnId="{D41632E9-B137-4168-B5EE-AA08D0F9B6BE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7D4EAECA-CE8F-4BD8-9A4C-EE0284F19DCE}">
      <dgm:prSet phldrT="[Текст]" phldr="1"/>
      <dgm:spPr/>
      <dgm:t>
        <a:bodyPr/>
        <a:lstStyle/>
        <a:p>
          <a:endParaRPr lang="ru-RU" dirty="0">
            <a:solidFill>
              <a:srgbClr val="FFFF00"/>
            </a:solidFill>
          </a:endParaRPr>
        </a:p>
      </dgm:t>
    </dgm:pt>
    <dgm:pt modelId="{979E3E6C-6745-459A-BEFB-2CFAE100B45E}" type="sibTrans" cxnId="{84E825ED-4EA2-4C87-A3F8-8B2604BF4E50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790A9C31-9ADD-478D-AE40-E339C3DFF687}" type="parTrans" cxnId="{84E825ED-4EA2-4C87-A3F8-8B2604BF4E50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637C42AE-4631-496A-A290-C5E121247EC1}" type="pres">
      <dgm:prSet presAssocID="{F63F2AD4-C9A9-49E7-88F1-24C33FC15C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070C3-D60A-43C4-9BDA-6D080FC0A7E0}" type="pres">
      <dgm:prSet presAssocID="{7D4EAECA-CE8F-4BD8-9A4C-EE0284F19DCE}" presName="compNode" presStyleCnt="0"/>
      <dgm:spPr/>
    </dgm:pt>
    <dgm:pt modelId="{6A9F8202-2350-4691-9E38-9D79DD267934}" type="pres">
      <dgm:prSet presAssocID="{7D4EAECA-CE8F-4BD8-9A4C-EE0284F19DCE}" presName="pictRect" presStyleLbl="node1" presStyleIdx="0" presStyleCnt="4" custScaleX="112976" custScaleY="156770"/>
      <dgm:spPr>
        <a:solidFill>
          <a:srgbClr val="FF0000"/>
        </a:solidFill>
      </dgm:spPr>
    </dgm:pt>
    <dgm:pt modelId="{F7076E1F-DF09-481D-88F9-83B8588C422D}" type="pres">
      <dgm:prSet presAssocID="{7D4EAECA-CE8F-4BD8-9A4C-EE0284F19DC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69BA1-CF84-4C30-8FA3-9A9034780B1F}" type="pres">
      <dgm:prSet presAssocID="{979E3E6C-6745-459A-BEFB-2CFAE100B4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B3A0F2-1A5D-4033-983E-C3E9AAA12483}" type="pres">
      <dgm:prSet presAssocID="{6664B987-233D-45F8-9543-D722484CA9DB}" presName="compNode" presStyleCnt="0"/>
      <dgm:spPr/>
    </dgm:pt>
    <dgm:pt modelId="{1C4508D5-7327-4D4D-B734-0B1DF684B4F4}" type="pres">
      <dgm:prSet presAssocID="{6664B987-233D-45F8-9543-D722484CA9DB}" presName="pictRect" presStyleLbl="node1" presStyleIdx="1" presStyleCnt="4" custScaleX="114843" custScaleY="160142" custLinFactY="99261" custLinFactNeighborX="-9758" custLinFactNeighborY="100000"/>
      <dgm:spPr>
        <a:solidFill>
          <a:srgbClr val="00B050"/>
        </a:solidFill>
      </dgm:spPr>
    </dgm:pt>
    <dgm:pt modelId="{88BA146F-F774-4135-A19C-C71338898483}" type="pres">
      <dgm:prSet presAssocID="{6664B987-233D-45F8-9543-D722484CA9DB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DD4ED-B483-4CCD-BA1A-0D3532145140}" type="pres">
      <dgm:prSet presAssocID="{AE7CD133-AFF8-4307-A444-24BC649639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76A849-72D8-4C2F-92F6-5FF6CC2616F7}" type="pres">
      <dgm:prSet presAssocID="{18305E87-8199-4A8E-A5A7-8D19985FFFDE}" presName="compNode" presStyleCnt="0"/>
      <dgm:spPr/>
    </dgm:pt>
    <dgm:pt modelId="{922C5DDB-940B-437F-84F5-721E5F1FD9FF}" type="pres">
      <dgm:prSet presAssocID="{18305E87-8199-4A8E-A5A7-8D19985FFFDE}" presName="pictRect" presStyleLbl="node1" presStyleIdx="2" presStyleCnt="4" custScaleX="111591" custScaleY="160651"/>
      <dgm:spPr>
        <a:solidFill>
          <a:srgbClr val="FFFF00"/>
        </a:solidFill>
      </dgm:spPr>
    </dgm:pt>
    <dgm:pt modelId="{04F000BD-C51E-4A66-9659-8283EFB50C2F}" type="pres">
      <dgm:prSet presAssocID="{18305E87-8199-4A8E-A5A7-8D19985FFFD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71843-A447-4B52-A37A-1ACEFA21680E}" type="pres">
      <dgm:prSet presAssocID="{9C499E17-AE8A-4B3E-8D3D-39E1E15A2E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1848DC-B4F2-4F44-B90C-9EC3EDAD6B1E}" type="pres">
      <dgm:prSet presAssocID="{FB4DE501-A88E-4ECA-8DAE-436A30A4254F}" presName="compNode" presStyleCnt="0"/>
      <dgm:spPr/>
    </dgm:pt>
    <dgm:pt modelId="{47292DFA-4226-4A6D-B98A-0F935D4FCEA7}" type="pres">
      <dgm:prSet presAssocID="{FB4DE501-A88E-4ECA-8DAE-436A30A4254F}" presName="pictRect" presStyleLbl="node1" presStyleIdx="3" presStyleCnt="4" custScaleX="111362" custScaleY="158983" custLinFactY="-92293" custLinFactNeighborX="-1941" custLinFactNeighborY="-100000"/>
      <dgm:spPr>
        <a:solidFill>
          <a:srgbClr val="0070C0"/>
        </a:solidFill>
      </dgm:spPr>
    </dgm:pt>
    <dgm:pt modelId="{B5796401-64DE-4DC1-B04A-94DBBC2E7F20}" type="pres">
      <dgm:prSet presAssocID="{FB4DE501-A88E-4ECA-8DAE-436A30A4254F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283FFF-63C0-4929-A07C-4F69C36D72E4}" type="presOf" srcId="{6664B987-233D-45F8-9543-D722484CA9DB}" destId="{88BA146F-F774-4135-A19C-C71338898483}" srcOrd="0" destOrd="0" presId="urn:microsoft.com/office/officeart/2005/8/layout/pList1"/>
    <dgm:cxn modelId="{84E825ED-4EA2-4C87-A3F8-8B2604BF4E50}" srcId="{F63F2AD4-C9A9-49E7-88F1-24C33FC15C9C}" destId="{7D4EAECA-CE8F-4BD8-9A4C-EE0284F19DCE}" srcOrd="0" destOrd="0" parTransId="{790A9C31-9ADD-478D-AE40-E339C3DFF687}" sibTransId="{979E3E6C-6745-459A-BEFB-2CFAE100B45E}"/>
    <dgm:cxn modelId="{D41632E9-B137-4168-B5EE-AA08D0F9B6BE}" srcId="{F63F2AD4-C9A9-49E7-88F1-24C33FC15C9C}" destId="{FB4DE501-A88E-4ECA-8DAE-436A30A4254F}" srcOrd="3" destOrd="0" parTransId="{26641ADC-68E9-41B2-BE7A-1E175BAC2D82}" sibTransId="{7A1BD852-885B-43FA-BD1C-2FCC61A1FA10}"/>
    <dgm:cxn modelId="{D3386547-69B0-4B0B-8FB6-6FE701DB2EDE}" type="presOf" srcId="{18305E87-8199-4A8E-A5A7-8D19985FFFDE}" destId="{04F000BD-C51E-4A66-9659-8283EFB50C2F}" srcOrd="0" destOrd="0" presId="urn:microsoft.com/office/officeart/2005/8/layout/pList1"/>
    <dgm:cxn modelId="{87CA4037-426F-492A-AB51-3F78CE9B870D}" type="presOf" srcId="{9C499E17-AE8A-4B3E-8D3D-39E1E15A2E83}" destId="{7DF71843-A447-4B52-A37A-1ACEFA21680E}" srcOrd="0" destOrd="0" presId="urn:microsoft.com/office/officeart/2005/8/layout/pList1"/>
    <dgm:cxn modelId="{B9283A12-A527-4F98-9434-B3F0558C618D}" type="presOf" srcId="{7D4EAECA-CE8F-4BD8-9A4C-EE0284F19DCE}" destId="{F7076E1F-DF09-481D-88F9-83B8588C422D}" srcOrd="0" destOrd="0" presId="urn:microsoft.com/office/officeart/2005/8/layout/pList1"/>
    <dgm:cxn modelId="{4D03F31E-A45E-46D6-8742-EE663B6131F6}" type="presOf" srcId="{FB4DE501-A88E-4ECA-8DAE-436A30A4254F}" destId="{B5796401-64DE-4DC1-B04A-94DBBC2E7F20}" srcOrd="0" destOrd="0" presId="urn:microsoft.com/office/officeart/2005/8/layout/pList1"/>
    <dgm:cxn modelId="{86A6E0BC-6A9B-42BF-A976-E044F750084E}" srcId="{F63F2AD4-C9A9-49E7-88F1-24C33FC15C9C}" destId="{6664B987-233D-45F8-9543-D722484CA9DB}" srcOrd="1" destOrd="0" parTransId="{0B0BCAF2-5A88-4FB2-9097-EE1650FE1B47}" sibTransId="{AE7CD133-AFF8-4307-A444-24BC64963941}"/>
    <dgm:cxn modelId="{58E4D6F6-1B4A-447A-A2DA-271127A2F8E7}" type="presOf" srcId="{AE7CD133-AFF8-4307-A444-24BC64963941}" destId="{2A2DD4ED-B483-4CCD-BA1A-0D3532145140}" srcOrd="0" destOrd="0" presId="urn:microsoft.com/office/officeart/2005/8/layout/pList1"/>
    <dgm:cxn modelId="{8003E7FB-2834-4B02-85B5-0F985F9A964F}" type="presOf" srcId="{979E3E6C-6745-459A-BEFB-2CFAE100B45E}" destId="{72A69BA1-CF84-4C30-8FA3-9A9034780B1F}" srcOrd="0" destOrd="0" presId="urn:microsoft.com/office/officeart/2005/8/layout/pList1"/>
    <dgm:cxn modelId="{1BD3B207-A447-463A-AFDF-4D491F2A6652}" srcId="{F63F2AD4-C9A9-49E7-88F1-24C33FC15C9C}" destId="{18305E87-8199-4A8E-A5A7-8D19985FFFDE}" srcOrd="2" destOrd="0" parTransId="{E1FDD2D2-1A06-412F-8DF3-8BE0E41357D9}" sibTransId="{9C499E17-AE8A-4B3E-8D3D-39E1E15A2E83}"/>
    <dgm:cxn modelId="{DE2E0C2E-44BA-4091-9830-35DBCD5A8164}" type="presOf" srcId="{F63F2AD4-C9A9-49E7-88F1-24C33FC15C9C}" destId="{637C42AE-4631-496A-A290-C5E121247EC1}" srcOrd="0" destOrd="0" presId="urn:microsoft.com/office/officeart/2005/8/layout/pList1"/>
    <dgm:cxn modelId="{065ED2F9-EAF4-43C9-B91B-BCD4A753078F}" type="presParOf" srcId="{637C42AE-4631-496A-A290-C5E121247EC1}" destId="{9B2070C3-D60A-43C4-9BDA-6D080FC0A7E0}" srcOrd="0" destOrd="0" presId="urn:microsoft.com/office/officeart/2005/8/layout/pList1"/>
    <dgm:cxn modelId="{5EC0F37E-F3B4-480E-B94E-0B1E91DA4677}" type="presParOf" srcId="{9B2070C3-D60A-43C4-9BDA-6D080FC0A7E0}" destId="{6A9F8202-2350-4691-9E38-9D79DD267934}" srcOrd="0" destOrd="0" presId="urn:microsoft.com/office/officeart/2005/8/layout/pList1"/>
    <dgm:cxn modelId="{B1D6B563-1048-4F8D-9B7C-8051C02034D6}" type="presParOf" srcId="{9B2070C3-D60A-43C4-9BDA-6D080FC0A7E0}" destId="{F7076E1F-DF09-481D-88F9-83B8588C422D}" srcOrd="1" destOrd="0" presId="urn:microsoft.com/office/officeart/2005/8/layout/pList1"/>
    <dgm:cxn modelId="{9574F799-578A-4CF0-B4B8-FC2D089A9551}" type="presParOf" srcId="{637C42AE-4631-496A-A290-C5E121247EC1}" destId="{72A69BA1-CF84-4C30-8FA3-9A9034780B1F}" srcOrd="1" destOrd="0" presId="urn:microsoft.com/office/officeart/2005/8/layout/pList1"/>
    <dgm:cxn modelId="{04CF62E2-EE77-4258-AB5B-BC277FE0502F}" type="presParOf" srcId="{637C42AE-4631-496A-A290-C5E121247EC1}" destId="{A4B3A0F2-1A5D-4033-983E-C3E9AAA12483}" srcOrd="2" destOrd="0" presId="urn:microsoft.com/office/officeart/2005/8/layout/pList1"/>
    <dgm:cxn modelId="{FA5FCA19-743E-4B06-94E8-29B139F17B6A}" type="presParOf" srcId="{A4B3A0F2-1A5D-4033-983E-C3E9AAA12483}" destId="{1C4508D5-7327-4D4D-B734-0B1DF684B4F4}" srcOrd="0" destOrd="0" presId="urn:microsoft.com/office/officeart/2005/8/layout/pList1"/>
    <dgm:cxn modelId="{3C5A744D-924A-49C0-9FE5-1D66BA1F383F}" type="presParOf" srcId="{A4B3A0F2-1A5D-4033-983E-C3E9AAA12483}" destId="{88BA146F-F774-4135-A19C-C71338898483}" srcOrd="1" destOrd="0" presId="urn:microsoft.com/office/officeart/2005/8/layout/pList1"/>
    <dgm:cxn modelId="{B9C903BC-F08E-4D02-B288-C88771A400F7}" type="presParOf" srcId="{637C42AE-4631-496A-A290-C5E121247EC1}" destId="{2A2DD4ED-B483-4CCD-BA1A-0D3532145140}" srcOrd="3" destOrd="0" presId="urn:microsoft.com/office/officeart/2005/8/layout/pList1"/>
    <dgm:cxn modelId="{A6909F44-34CC-4286-B911-3F3D30362A7E}" type="presParOf" srcId="{637C42AE-4631-496A-A290-C5E121247EC1}" destId="{6776A849-72D8-4C2F-92F6-5FF6CC2616F7}" srcOrd="4" destOrd="0" presId="urn:microsoft.com/office/officeart/2005/8/layout/pList1"/>
    <dgm:cxn modelId="{A41D5450-4486-4998-9C60-A52D3869E022}" type="presParOf" srcId="{6776A849-72D8-4C2F-92F6-5FF6CC2616F7}" destId="{922C5DDB-940B-437F-84F5-721E5F1FD9FF}" srcOrd="0" destOrd="0" presId="urn:microsoft.com/office/officeart/2005/8/layout/pList1"/>
    <dgm:cxn modelId="{572535C0-ADD8-41BC-90D4-0D30701C6A32}" type="presParOf" srcId="{6776A849-72D8-4C2F-92F6-5FF6CC2616F7}" destId="{04F000BD-C51E-4A66-9659-8283EFB50C2F}" srcOrd="1" destOrd="0" presId="urn:microsoft.com/office/officeart/2005/8/layout/pList1"/>
    <dgm:cxn modelId="{39BE5007-EB19-46B0-9175-23082BC4F3F8}" type="presParOf" srcId="{637C42AE-4631-496A-A290-C5E121247EC1}" destId="{7DF71843-A447-4B52-A37A-1ACEFA21680E}" srcOrd="5" destOrd="0" presId="urn:microsoft.com/office/officeart/2005/8/layout/pList1"/>
    <dgm:cxn modelId="{F4CFF652-1C3F-426E-B13D-8CD5AADB3A34}" type="presParOf" srcId="{637C42AE-4631-496A-A290-C5E121247EC1}" destId="{2E1848DC-B4F2-4F44-B90C-9EC3EDAD6B1E}" srcOrd="6" destOrd="0" presId="urn:microsoft.com/office/officeart/2005/8/layout/pList1"/>
    <dgm:cxn modelId="{256FA864-1D1C-4067-BDFE-4B776C86D925}" type="presParOf" srcId="{2E1848DC-B4F2-4F44-B90C-9EC3EDAD6B1E}" destId="{47292DFA-4226-4A6D-B98A-0F935D4FCEA7}" srcOrd="0" destOrd="0" presId="urn:microsoft.com/office/officeart/2005/8/layout/pList1"/>
    <dgm:cxn modelId="{10629754-A1C9-4971-850F-DBF3FA164C84}" type="presParOf" srcId="{2E1848DC-B4F2-4F44-B90C-9EC3EDAD6B1E}" destId="{B5796401-64DE-4DC1-B04A-94DBBC2E7F20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3B341-87C7-450D-A51D-5C4CB4072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2137-81A8-4AFA-B4F8-CE71EECDC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18A2-60ED-4EC8-AD8E-FCCFFFAE9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D1B35-B6F7-4892-8FED-FC4CA8C94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20A5-7561-41B9-98B8-D0F6FFF62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EE973-5892-4B0C-95BF-E1E45B7EE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2A3ED-1E65-4CDC-A15A-3F06BD464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2E94-690F-436B-91F7-23AB8EF13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F276-1EF4-4ECA-9DAB-E77426067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ADF49-3B05-43D9-BB2E-6624BDF40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C0553-4CB5-488C-AE2D-766022950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3179091-385F-499E-8194-EEED049D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:\Documents and Settings\Татьяна\Рабочий стол\Новая папка\DSC0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6858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Запрещающие знаки</a:t>
            </a:r>
          </a:p>
        </p:txBody>
      </p:sp>
      <p:pic>
        <p:nvPicPr>
          <p:cNvPr id="4" name="Содержимое 6" descr="618878_12248-700x5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8925" y="1600200"/>
            <a:ext cx="60261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Предупреждающие знаки</a:t>
            </a:r>
          </a:p>
        </p:txBody>
      </p:sp>
      <p:pic>
        <p:nvPicPr>
          <p:cNvPr id="4" name="Содержимое 19" descr="предуп знаки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23963" y="1600200"/>
            <a:ext cx="6696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Информационные знаки</a:t>
            </a:r>
          </a:p>
        </p:txBody>
      </p:sp>
      <p:pic>
        <p:nvPicPr>
          <p:cNvPr id="4" name="Содержимое 7" descr="инфор.знак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2975" y="1600200"/>
            <a:ext cx="47180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10" descr="b5949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91000" y="3124200"/>
            <a:ext cx="3661481" cy="2438400"/>
          </a:xfrm>
        </p:spPr>
      </p:pic>
      <p:pic>
        <p:nvPicPr>
          <p:cNvPr id="5" name="Содержимое 8" descr="skazki-00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0" y="457200"/>
            <a:ext cx="3396751" cy="2286000"/>
          </a:xfrm>
          <a:prstGeom prst="rect">
            <a:avLst/>
          </a:prstGeom>
        </p:spPr>
      </p:pic>
      <p:pic>
        <p:nvPicPr>
          <p:cNvPr id="1026" name="Picture 2" descr="G:\дор знаки\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381001"/>
            <a:ext cx="3276600" cy="2666999"/>
          </a:xfrm>
          <a:prstGeom prst="rect">
            <a:avLst/>
          </a:prstGeom>
          <a:noFill/>
        </p:spPr>
      </p:pic>
      <p:pic>
        <p:nvPicPr>
          <p:cNvPr id="1027" name="Picture 3" descr="G:\дор знаки\14753_102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2971800"/>
            <a:ext cx="2882265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Назовите лишнего участника дорожного движения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5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4419600"/>
            <a:ext cx="2505075" cy="1790700"/>
          </a:xfrm>
        </p:spPr>
      </p:pic>
      <p:pic>
        <p:nvPicPr>
          <p:cNvPr id="5" name="Содержимое 6" descr="dacha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1571612"/>
            <a:ext cx="3714776" cy="2511167"/>
          </a:xfrm>
          <a:prstGeom prst="rect">
            <a:avLst/>
          </a:prstGeom>
        </p:spPr>
      </p:pic>
      <p:pic>
        <p:nvPicPr>
          <p:cNvPr id="6" name="Содержимое 5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929066"/>
            <a:ext cx="3500462" cy="2286016"/>
          </a:xfrm>
          <a:prstGeom prst="rect">
            <a:avLst/>
          </a:prstGeom>
        </p:spPr>
      </p:pic>
      <p:pic>
        <p:nvPicPr>
          <p:cNvPr id="7" name="Содержимое 7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447800"/>
            <a:ext cx="342902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Назовите лишнее средство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транспорта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9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4267200"/>
            <a:ext cx="2543175" cy="1800225"/>
          </a:xfrm>
        </p:spPr>
      </p:pic>
      <p:pic>
        <p:nvPicPr>
          <p:cNvPr id="5" name="Содержимое 10" descr="446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571612"/>
            <a:ext cx="3681410" cy="2298721"/>
          </a:xfrm>
          <a:prstGeom prst="rect">
            <a:avLst/>
          </a:prstGeom>
        </p:spPr>
      </p:pic>
      <p:pic>
        <p:nvPicPr>
          <p:cNvPr id="6" name="Содержимое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86200"/>
            <a:ext cx="3429024" cy="2571768"/>
          </a:xfrm>
          <a:prstGeom prst="rect">
            <a:avLst/>
          </a:prstGeom>
        </p:spPr>
      </p:pic>
      <p:pic>
        <p:nvPicPr>
          <p:cNvPr id="7" name="Содержимое 10" descr="Karolin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2000" y="1447800"/>
            <a:ext cx="3500462" cy="230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Назовите лишний цвет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светофора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Назовите виды транспорта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8" name="Picture 2" descr="F:\пдд\Новая папка\DSC0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4114800"/>
            <a:ext cx="3212950" cy="2133600"/>
          </a:xfrm>
          <a:prstGeom prst="rect">
            <a:avLst/>
          </a:prstGeom>
          <a:noFill/>
        </p:spPr>
      </p:pic>
      <p:pic>
        <p:nvPicPr>
          <p:cNvPr id="29699" name="Picture 3" descr="F:\пдд\Новая папка\DSC00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4114800"/>
            <a:ext cx="3322394" cy="2133600"/>
          </a:xfrm>
          <a:prstGeom prst="rect">
            <a:avLst/>
          </a:prstGeom>
          <a:noFill/>
        </p:spPr>
      </p:pic>
      <p:pic>
        <p:nvPicPr>
          <p:cNvPr id="29700" name="Picture 4" descr="F:\пдд\Новая папка\DSC00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19200"/>
            <a:ext cx="6654800" cy="2682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Кто из детей нарушает правила?</a:t>
            </a:r>
          </a:p>
        </p:txBody>
      </p:sp>
      <p:pic>
        <p:nvPicPr>
          <p:cNvPr id="16387" name="Содержимое 3" descr="Задание «Что нарушают дети?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447800"/>
            <a:ext cx="71501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Documents and Settings\Татьяна\Рабочий стол\Новая папка\DSC000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04800"/>
            <a:ext cx="7010399" cy="6027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Татьяна\Рабочий стол\Новая папка\DSC00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296862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5" descr="C:\Documents and Settings\Татьяна\Рабочий стол\Новая папка\DSC00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4800"/>
            <a:ext cx="5410200" cy="439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6" descr="C:\Documents and Settings\Татьяна\Рабочий стол\Новая папка\DSC000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3429000"/>
            <a:ext cx="2895600" cy="313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Татьяна\Рабочий стол\Новая папка\DSC000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209800"/>
            <a:ext cx="34290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Татьяна\Рабочий стол\Новая папка\DSC000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0488" y="381000"/>
            <a:ext cx="48879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Татьяна\Рабочий стол\Новая папка\DSC0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6997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Кто же охраняет порядок на дороге?</a:t>
            </a:r>
          </a:p>
        </p:txBody>
      </p:sp>
      <p:pic>
        <p:nvPicPr>
          <p:cNvPr id="7171" name="Picture 2" descr="C:\Documents and Settings\Татьяна\Рабочий стол\Новая папка\DSC000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295400"/>
            <a:ext cx="1828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C:\Documents and Settings\Татьяна\Рабочий стол\Новая папка\DSC000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1905000"/>
            <a:ext cx="29114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Documents and Settings\Татьяна\Рабочий стол\Новая папка\DSC000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1200" y="990600"/>
            <a:ext cx="27797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838200" y="5867400"/>
            <a:ext cx="1116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C000"/>
                </a:solidFill>
              </a:rPr>
              <a:t>1923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Татьяна\Рабочий стол\Новая папка\DSC00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24384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Татьяна\Рабочий стол\Новая папка\DSC00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381000"/>
            <a:ext cx="26749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Татьяна\Рабочий стол\Новая папка\DSC000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00200" y="342900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Татьяна\Рабочий стол\Новая папка\DSC000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3200400"/>
            <a:ext cx="167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Татьяна\Рабочий стол\Новая папка\DSC00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457200"/>
            <a:ext cx="5656263" cy="5951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reetlightsa6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762000"/>
            <a:ext cx="60340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"/>
            <a:ext cx="8099425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33</Words>
  <Application>Microsoft PowerPoint</Application>
  <PresentationFormat>Экран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Кто же охраняет порядок на дороге?</vt:lpstr>
      <vt:lpstr>Слайд 6</vt:lpstr>
      <vt:lpstr>Слайд 7</vt:lpstr>
      <vt:lpstr>Слайд 8</vt:lpstr>
      <vt:lpstr>Слайд 9</vt:lpstr>
      <vt:lpstr>Запрещающие знаки</vt:lpstr>
      <vt:lpstr>Предупреждающие знаки</vt:lpstr>
      <vt:lpstr>Информационные знаки</vt:lpstr>
      <vt:lpstr>Слайд 13</vt:lpstr>
      <vt:lpstr>Назовите лишнего участника дорожного движения </vt:lpstr>
      <vt:lpstr> Назовите лишнее средство  транспорта </vt:lpstr>
      <vt:lpstr>Назовите лишний цвет  светофора</vt:lpstr>
      <vt:lpstr>Назовите виды транспорта</vt:lpstr>
      <vt:lpstr>Кто из детей нарушает правила?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Татьяна</cp:lastModifiedBy>
  <cp:revision>26</cp:revision>
  <cp:lastPrinted>1601-01-01T00:00:00Z</cp:lastPrinted>
  <dcterms:created xsi:type="dcterms:W3CDTF">1601-01-01T00:00:00Z</dcterms:created>
  <dcterms:modified xsi:type="dcterms:W3CDTF">2016-04-05T08:13:58Z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